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6" autoAdjust="0"/>
    <p:restoredTop sz="94660"/>
  </p:normalViewPr>
  <p:slideViewPr>
    <p:cSldViewPr>
      <p:cViewPr varScale="1">
        <p:scale>
          <a:sx n="88" d="100"/>
          <a:sy n="88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C6E3EB8-A08B-416F-98DF-2AA7E2C75B97}" type="datetimeFigureOut">
              <a:rPr lang="ru-RU" smtClean="0"/>
              <a:t>19.05.2013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7B09744-00CA-4399-A7E4-CFB938DC0B97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advClick="0" advTm="5000">
        <p14:prism isContent="1"/>
      </p:transition>
    </mc:Choice>
    <mc:Fallback xmlns="">
      <p:transition spd="slow" advClick="0" advTm="500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Ash71@yandex.ru" TargetMode="External"/><Relationship Id="rId2" Type="http://schemas.openxmlformats.org/officeDocument/2006/relationships/hyperlink" Target="mailto:razschool@mail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608186"/>
            <a:ext cx="5592534" cy="32925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Семья выбирает здоровье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303732" cy="916274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accent4">
                    <a:lumMod val="50000"/>
                  </a:schemeClr>
                </a:solidFill>
                <a:latin typeface="Mistral" pitchFamily="66" charset="0"/>
              </a:rPr>
              <a:t>Мы за здоровый образ жизни!</a:t>
            </a:r>
            <a:endParaRPr lang="ru-RU" sz="5400" dirty="0">
              <a:solidFill>
                <a:schemeClr val="accent4">
                  <a:lumMod val="50000"/>
                </a:schemeClr>
              </a:solidFill>
              <a:latin typeface="Mistral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2816"/>
            <a:ext cx="4199276" cy="4869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2564904"/>
            <a:ext cx="324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sz="2400" dirty="0" smtClean="0">
                <a:solidFill>
                  <a:srgbClr val="002060"/>
                </a:solidFill>
              </a:rPr>
              <a:t>Физкультура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sz="2400" dirty="0" smtClean="0">
                <a:solidFill>
                  <a:srgbClr val="002060"/>
                </a:solidFill>
              </a:rPr>
              <a:t>Путешествия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sz="2400" dirty="0" smtClean="0">
                <a:solidFill>
                  <a:srgbClr val="002060"/>
                </a:solidFill>
              </a:rPr>
              <a:t>Увлечения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ru-RU" sz="2400" dirty="0" smtClean="0">
                <a:solidFill>
                  <a:srgbClr val="002060"/>
                </a:solidFill>
              </a:rPr>
              <a:t>Активная позиция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11662" y="4941168"/>
            <a:ext cx="45365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Это выбор нашей семьи. Это позволяет отлично себя чувствовать, соответствовать ритму современной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0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980728"/>
            <a:ext cx="2362200" cy="5145435"/>
          </a:xfrm>
        </p:spPr>
        <p:txBody>
          <a:bodyPr/>
          <a:lstStyle/>
          <a:p>
            <a:endParaRPr lang="ru-RU" dirty="0">
              <a:sym typeface="Wingdings" pitchFamily="2" charset="2"/>
            </a:endParaRPr>
          </a:p>
          <a:p>
            <a:r>
              <a:rPr lang="ru-RU" dirty="0" smtClean="0">
                <a:sym typeface="Wingdings" pitchFamily="2" charset="2"/>
              </a:rPr>
              <a:t>В путешествиях мы очень-очень много ходим и забираемся в необычные места.</a:t>
            </a:r>
            <a:endParaRPr lang="en-US" dirty="0" smtClean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ru-RU" dirty="0"/>
              <a:t>Иногда интересно забраться глубоко в средневековые рудники </a:t>
            </a:r>
            <a:r>
              <a:rPr lang="ru-RU" dirty="0">
                <a:sym typeface="Wingdings" pitchFamily="2" charset="2"/>
              </a:rPr>
              <a:t>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73697"/>
            <a:ext cx="5040560" cy="5681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5762398"/>
            <a:ext cx="3627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Готовы к спуску в серебряные штольни в Чехии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 знают, что в здоровом теле здоровый дух!</a:t>
            </a:r>
          </a:p>
          <a:p>
            <a:pPr algn="ctr"/>
            <a:r>
              <a:rPr lang="ru-RU" dirty="0" smtClean="0"/>
              <a:t>Поэтому мы всей семьей поддерживаем увлечения друг друга.</a:t>
            </a:r>
          </a:p>
          <a:p>
            <a:pPr algn="ctr"/>
            <a:r>
              <a:rPr lang="ru-RU" dirty="0" smtClean="0"/>
              <a:t>Одно из них – фотография.  Это увлечение требует не только знаний, но и физической выносливости – какие только позы не приходится принимать ради удачного кадра. А носить с собой фототехнику и штативы  - тренировка силы.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79" y="3727581"/>
            <a:ext cx="3020009" cy="2641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1988840"/>
            <a:ext cx="2951285" cy="1968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4" y="2078359"/>
            <a:ext cx="2885671" cy="42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4451467" cy="6025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7" y="1772816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Вот несколько примеров результатов нашего увлечения.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Это снимала мама.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7000">
        <p14:warp dir="in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7" y="1772816"/>
            <a:ext cx="316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Это снимала мама.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2656"/>
            <a:ext cx="547333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7" y="1772816"/>
            <a:ext cx="316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Это снимала мама.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9824"/>
            <a:ext cx="568863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771261"/>
            <a:ext cx="208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 это снимала я.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93" y="620688"/>
            <a:ext cx="662473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771261"/>
            <a:ext cx="208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 это снимала 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692696"/>
            <a:ext cx="672074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7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 нас есть еще одно из больших общих увлечений.</a:t>
            </a:r>
          </a:p>
          <a:p>
            <a:pPr algn="ctr"/>
            <a:r>
              <a:rPr lang="ru-RU" dirty="0" smtClean="0"/>
              <a:t>Это рисование.</a:t>
            </a:r>
          </a:p>
          <a:p>
            <a:pPr algn="ctr"/>
            <a:r>
              <a:rPr lang="ru-RU" dirty="0" smtClean="0"/>
              <a:t>Нас это тоже объединяет, мы вместе обсуждаем сюжеты,  ездим выбирать материалы.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6008"/>
            <a:ext cx="3240360" cy="45240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96008"/>
            <a:ext cx="3096344" cy="4520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4097" y="256490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Это я рисовала на занятиях  в изостудии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8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4000">
        <p14:prism isContent="1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28" y="247870"/>
            <a:ext cx="4261554" cy="4872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7870"/>
            <a:ext cx="4266396" cy="6094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5678205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 это рисовала мама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9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заключение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700808"/>
            <a:ext cx="842493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Здоровый образ жизни – это не просто хорошо, это еще очень интересно и увлекательно!  Это объединяет всю семью.  Так здорово вместе заниматься любимыми и интересными делами: гулять, ходить в музеи, ездить в путешествия, рисовать, фотографировать, участвовать в спортивных мероприятиях и многое другое!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понимаю, что здоровье человека в его руках 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Надо искоренять вредные привычки –а это не только курение и т.п., но и лень.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Я хочу быть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здоровой!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Поэтому я выбираю спорт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активный отдых, увлекательный досуг. Это очень просто,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каждая семья может найти общие интересы или просто поддерживать друг друга в разных увлечениях, это не требует большого количества времени, стоит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лишь захотеть!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6000">
        <p14:prism isContent="1"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836712"/>
            <a:ext cx="2519330" cy="5472608"/>
          </a:xfrm>
        </p:spPr>
        <p:txBody>
          <a:bodyPr/>
          <a:lstStyle/>
          <a:p>
            <a:r>
              <a:rPr lang="ru-RU" dirty="0" smtClean="0"/>
              <a:t>Мы – семья </a:t>
            </a:r>
            <a:r>
              <a:rPr lang="ru-RU" dirty="0" err="1" smtClean="0"/>
              <a:t>Шишкановых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Я –Нина, мне 8 лет</a:t>
            </a:r>
          </a:p>
          <a:p>
            <a:r>
              <a:rPr lang="ru-RU" dirty="0" smtClean="0"/>
              <a:t>Мама –Анна Валентиновна</a:t>
            </a:r>
          </a:p>
          <a:p>
            <a:r>
              <a:rPr lang="ru-RU" dirty="0" smtClean="0"/>
              <a:t>Папа – Константин Владимирович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39214"/>
            <a:ext cx="2933873" cy="4346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098" y="40466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3028310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Разметелевская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средняя школа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409" y="3419708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razschool@mail.ru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, 8(81370)74-340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541" y="3828323"/>
            <a:ext cx="617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Кл. руководитель: Долганова Людмила Александровна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43541" y="1988840"/>
            <a:ext cx="4185297" cy="369332"/>
            <a:chOff x="643541" y="1988840"/>
            <a:chExt cx="4185297" cy="369332"/>
          </a:xfrm>
        </p:grpSpPr>
        <p:sp>
          <p:nvSpPr>
            <p:cNvPr id="3" name="TextBox 2"/>
            <p:cNvSpPr txBox="1"/>
            <p:nvPr/>
          </p:nvSpPr>
          <p:spPr>
            <a:xfrm>
              <a:off x="643541" y="1988840"/>
              <a:ext cx="2993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1">
                      <a:lumMod val="50000"/>
                    </a:schemeClr>
                  </a:solidFill>
                </a:rPr>
                <a:t>Автор: </a:t>
              </a:r>
              <a:r>
                <a:rPr lang="ru-RU" dirty="0" err="1" smtClean="0">
                  <a:solidFill>
                    <a:schemeClr val="accent1">
                      <a:lumMod val="50000"/>
                    </a:schemeClr>
                  </a:solidFill>
                </a:rPr>
                <a:t>Шишканова</a:t>
              </a:r>
              <a:r>
                <a:rPr lang="ru-RU" dirty="0" smtClean="0">
                  <a:solidFill>
                    <a:schemeClr val="accent1">
                      <a:lumMod val="50000"/>
                    </a:schemeClr>
                  </a:solidFill>
                </a:rPr>
                <a:t> Нина 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61531" y="1988840"/>
              <a:ext cx="1167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chemeClr val="accent1">
                      <a:lumMod val="50000"/>
                    </a:schemeClr>
                  </a:solidFill>
                </a:rPr>
                <a:t>2 А класс</a:t>
              </a:r>
              <a:endParaRPr lang="ru-RU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9707" y="2358172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Ash71@yandex.ru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3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275856" y="2809471"/>
            <a:ext cx="2592288" cy="252245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228184" y="2418010"/>
            <a:ext cx="2736304" cy="393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77957" y="2418010"/>
            <a:ext cx="2737859" cy="393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апля 14"/>
          <p:cNvSpPr/>
          <p:nvPr/>
        </p:nvSpPr>
        <p:spPr>
          <a:xfrm>
            <a:off x="4349249" y="5586759"/>
            <a:ext cx="1465244" cy="798176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158417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Мы любим весело проводить время. Зимой катаемся на лыжах, ватрушках , лепим снеговиков 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7" y="2418010"/>
            <a:ext cx="2681065" cy="3979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21" y="2474500"/>
            <a:ext cx="2654098" cy="3817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9601" y="5619742"/>
            <a:ext cx="1705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Даже плохая погода нас не пугает</a:t>
            </a:r>
            <a:endParaRPr lang="ru-RU" sz="1400" dirty="0">
              <a:solidFill>
                <a:srgbClr val="002060"/>
              </a:solidFill>
            </a:endParaRPr>
          </a:p>
        </p:txBody>
      </p:sp>
      <p:cxnSp>
        <p:nvCxnSpPr>
          <p:cNvPr id="9" name="Скругленная соединительная линия 8"/>
          <p:cNvCxnSpPr/>
          <p:nvPr/>
        </p:nvCxnSpPr>
        <p:spPr>
          <a:xfrm flipV="1">
            <a:off x="5796136" y="5331924"/>
            <a:ext cx="432048" cy="254835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40" y="2821168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8568952" cy="15841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Летом мы много гуляем, ездим на природу, ходим в лес за грибами и ягодами. 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чень интересно наблюдать за разными насекомыми, выискивать грибы.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876">
            <a:off x="367491" y="2560025"/>
            <a:ext cx="2664296" cy="3874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9" y="2636912"/>
            <a:ext cx="2872591" cy="3943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953">
            <a:off x="6003912" y="2653125"/>
            <a:ext cx="2736304" cy="36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990600"/>
            <a:ext cx="2567880" cy="5257800"/>
          </a:xfrm>
        </p:spPr>
        <p:txBody>
          <a:bodyPr/>
          <a:lstStyle/>
          <a:p>
            <a:r>
              <a:rPr lang="ru-RU" dirty="0" smtClean="0"/>
              <a:t>Я занимаюсь в секции лыжных гонок во Всеволожской ДЮСШ.</a:t>
            </a:r>
          </a:p>
          <a:p>
            <a:r>
              <a:rPr lang="ru-RU" dirty="0" smtClean="0"/>
              <a:t>Это очень интересный вид спорта. Он признан одним из самых </a:t>
            </a:r>
            <a:r>
              <a:rPr lang="ru-RU" dirty="0" err="1" smtClean="0"/>
              <a:t>оздоравливающих</a:t>
            </a:r>
            <a:r>
              <a:rPr lang="ru-RU" dirty="0" smtClean="0"/>
              <a:t>, наряду с </a:t>
            </a:r>
            <a:r>
              <a:rPr lang="ru-RU" dirty="0" err="1" smtClean="0"/>
              <a:t>плавнием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Я с удовольствием хожу на тренировки, которые проходят не только зимой.</a:t>
            </a:r>
            <a:endParaRPr lang="ru-RU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98" y="3789040"/>
            <a:ext cx="3775194" cy="2787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7919"/>
            <a:ext cx="3096344" cy="3462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277700"/>
            <a:ext cx="2732001" cy="409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10" y="154495"/>
            <a:ext cx="8846977" cy="1489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7080"/>
            <a:ext cx="2147480" cy="4652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94" y="1677955"/>
            <a:ext cx="2079379" cy="47105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681" y="1746212"/>
            <a:ext cx="3672633" cy="4574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04664"/>
            <a:ext cx="8425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разгар сезона я участвую в соревнованиях.  А в массовых соревнованиях вместе со мной участвует  мой папа.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Как только сходит снег и становится теплее, мы выходим в маленькие «походы», катаемся на велосипеде и просто любим  играть в подвижные игры.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35760"/>
            <a:ext cx="2132226" cy="3346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55" y="3282885"/>
            <a:ext cx="2331263" cy="3283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5760"/>
            <a:ext cx="2135912" cy="3468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10547"/>
            <a:ext cx="2153803" cy="355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prism isContent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204" y="183490"/>
            <a:ext cx="8912291" cy="1301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5164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Летом так здорово побывать на море! Но и там мы не ограничиваемся купанием и загоранием, а  ездим на экскурсии на природу, и не боимся экстремальных развлечений.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7" y="1555132"/>
            <a:ext cx="2736304" cy="4613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5132"/>
            <a:ext cx="3565676" cy="475423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013111" y="2132855"/>
            <a:ext cx="1990937" cy="1440161"/>
            <a:chOff x="3013111" y="2564904"/>
            <a:chExt cx="1990937" cy="1440161"/>
          </a:xfrm>
        </p:grpSpPr>
        <p:sp>
          <p:nvSpPr>
            <p:cNvPr id="8" name="Прямоугольник с двумя скругленными противолежащими углами 7"/>
            <p:cNvSpPr/>
            <p:nvPr/>
          </p:nvSpPr>
          <p:spPr>
            <a:xfrm>
              <a:off x="3203848" y="2564904"/>
              <a:ext cx="1800200" cy="1008112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 smtClean="0"/>
                <a:t>И ни капельки не страшно </a:t>
              </a:r>
              <a:r>
                <a:rPr lang="ru-RU" sz="1400" dirty="0" smtClean="0">
                  <a:sym typeface="Wingdings" pitchFamily="2" charset="2"/>
                </a:rPr>
                <a:t></a:t>
              </a:r>
              <a:endParaRPr lang="ru-RU" sz="1400" dirty="0"/>
            </a:p>
          </p:txBody>
        </p:sp>
        <p:cxnSp>
          <p:nvCxnSpPr>
            <p:cNvPr id="10" name="Скругленная соединительная линия 9"/>
            <p:cNvCxnSpPr/>
            <p:nvPr/>
          </p:nvCxnSpPr>
          <p:spPr>
            <a:xfrm rot="5400000">
              <a:off x="2892456" y="3693672"/>
              <a:ext cx="432048" cy="190737"/>
            </a:xfrm>
            <a:prstGeom prst="curved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3203848" y="4293096"/>
            <a:ext cx="2088232" cy="1584176"/>
            <a:chOff x="3203848" y="4293096"/>
            <a:chExt cx="2088232" cy="1584176"/>
          </a:xfrm>
        </p:grpSpPr>
        <p:sp>
          <p:nvSpPr>
            <p:cNvPr id="12" name="Прямоугольник с двумя скругленными противолежащими углами 11"/>
            <p:cNvSpPr/>
            <p:nvPr/>
          </p:nvSpPr>
          <p:spPr>
            <a:xfrm>
              <a:off x="3203848" y="4797152"/>
              <a:ext cx="1800200" cy="1080120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 smtClean="0"/>
                <a:t>Здорово пошлепать по горной речке</a:t>
              </a:r>
              <a:endParaRPr lang="ru-RU" sz="1400" dirty="0"/>
            </a:p>
          </p:txBody>
        </p:sp>
        <p:cxnSp>
          <p:nvCxnSpPr>
            <p:cNvPr id="14" name="Скругленная соединительная линия 13"/>
            <p:cNvCxnSpPr/>
            <p:nvPr/>
          </p:nvCxnSpPr>
          <p:spPr>
            <a:xfrm rot="5400000" flipH="1" flipV="1">
              <a:off x="4896036" y="4401108"/>
              <a:ext cx="504056" cy="288032"/>
            </a:xfrm>
            <a:prstGeom prst="curved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24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 любой возможности мы отправляемся в путешествия. Путешественники мы тоже активные – всегда сами разрабатываем маршруты, сами выбираем места и объекты для посещения и сами до них добираемся. Это очень интересно и позволяет подробно познакомиться со страной и ее достопримечательностями.</a:t>
            </a:r>
          </a:p>
          <a:p>
            <a:pPr algn="ctr"/>
            <a:r>
              <a:rPr lang="ru-RU" dirty="0" smtClean="0"/>
              <a:t>В руки карты и путеводители – и в путь!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77" y="2023120"/>
            <a:ext cx="2844645" cy="3555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07162"/>
            <a:ext cx="3108791" cy="3555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7" y="3029727"/>
            <a:ext cx="3060011" cy="3310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023" y="3028310"/>
            <a:ext cx="4748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Прага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8303" y="5126995"/>
            <a:ext cx="5854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Дрезден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6416" y="3189093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Вена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8000">
        <p14:prism isContent="1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562</TotalTime>
  <Words>583</Words>
  <Application>Microsoft Office PowerPoint</Application>
  <PresentationFormat>Экран (4:3)</PresentationFormat>
  <Paragraphs>56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Официальная</vt:lpstr>
      <vt:lpstr>Мы за здоровый образ жизни!</vt:lpstr>
      <vt:lpstr>Презентация PowerPoint</vt:lpstr>
      <vt:lpstr>Мы любим весело проводить время. Зимой катаемся на лыжах, ватрушках , лепим снеговиков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заключение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за здоровый образ жизни!</dc:title>
  <dc:creator>Admin</dc:creator>
  <cp:lastModifiedBy>Admin</cp:lastModifiedBy>
  <cp:revision>50</cp:revision>
  <dcterms:created xsi:type="dcterms:W3CDTF">2013-05-19T08:56:33Z</dcterms:created>
  <dcterms:modified xsi:type="dcterms:W3CDTF">2013-05-19T18:25:07Z</dcterms:modified>
</cp:coreProperties>
</file>